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2213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5F55B0-2BE6-CFD7-36DF-B8325126C7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331A375-1C72-BC56-D5F4-528417CB55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9744904-7D73-7244-C1BC-065230BA88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E7C92-5FB9-415C-8DA6-07C96EC9B4AA}" type="datetimeFigureOut">
              <a:rPr lang="ru-RU" smtClean="0"/>
              <a:t>12.06.2026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347A969-9278-C115-AAD8-778ECA1C63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D1EAC32-CB55-9732-093D-92C7B0371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F4962-65F2-4D65-8815-DCAE3FD4E3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2339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EE3761-48C7-1B90-FB85-59BE3E556E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E06E367-85F9-A54C-E625-ABA2AC51E7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C6FFEB3-E7B4-C235-4E0F-E802AC3C6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E7C92-5FB9-415C-8DA6-07C96EC9B4AA}" type="datetimeFigureOut">
              <a:rPr lang="ru-RU" smtClean="0"/>
              <a:t>12.06.2026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0076169-CEA3-59C1-6266-9CF3EA9A1E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A49343B-DD16-D0C0-7AB2-0C39E3338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F4962-65F2-4D65-8815-DCAE3FD4E3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05070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8535BC5-77CF-9EAF-BB3F-2F022AA143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C725F1B-2D49-AD8F-3E1A-351F822CE2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2A6FDDA-B1C3-218F-4F12-800907CF14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E7C92-5FB9-415C-8DA6-07C96EC9B4AA}" type="datetimeFigureOut">
              <a:rPr lang="ru-RU" smtClean="0"/>
              <a:t>12.06.2026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5DA5B3E-6359-2271-840D-8FE8AF0FA5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8DF7DFC-F9DE-DCE7-FCF1-4A3D7DA663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F4962-65F2-4D65-8815-DCAE3FD4E3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6456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2D1065-AFD3-BCBA-B151-7461EFAC01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3ABC341-EEDF-B512-4A6F-07456ACB9A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E187B62-8479-4C9E-8E13-9A0CCB6E10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E7C92-5FB9-415C-8DA6-07C96EC9B4AA}" type="datetimeFigureOut">
              <a:rPr lang="ru-RU" smtClean="0"/>
              <a:t>12.06.2026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483B5D3-5394-96C7-F6BE-AE3813A74A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8ACF4C3-21FE-12BD-275D-230FF6F36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F4962-65F2-4D65-8815-DCAE3FD4E3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40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5419AA-96C9-F50C-EF9B-02055EAA7B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DFC72BA-47B7-2278-9A09-45508A929D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9D54A65-5C19-94FC-ED09-8F240DD25D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E7C92-5FB9-415C-8DA6-07C96EC9B4AA}" type="datetimeFigureOut">
              <a:rPr lang="ru-RU" smtClean="0"/>
              <a:t>12.06.2026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ABDC995-97CF-22DB-6882-F3FC9C5324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CDD680F-203D-C1E7-03BE-9EFD1306A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F4962-65F2-4D65-8815-DCAE3FD4E3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309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1F1DA3-7798-297D-06C0-7B11AEC548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0D62A6-87F9-802D-9EB9-B33B8A62A3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A5A1B66-FA79-CD54-DE82-2765615294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EE8BF2F-0505-995C-B784-096859944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E7C92-5FB9-415C-8DA6-07C96EC9B4AA}" type="datetimeFigureOut">
              <a:rPr lang="ru-RU" smtClean="0"/>
              <a:t>12.06.2026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BB6A5DB-73DD-FD89-69E4-0AB0CB6DA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136E2EB-CECF-E6F7-D1F9-8BA777F808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F4962-65F2-4D65-8815-DCAE3FD4E3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4438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8A6FD7-D645-2ECF-13A4-3E2DB322A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4A6B0D7-63C0-24D2-46CF-FAD458AE8B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755E465-2643-DE06-6483-08ED352315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9815B99-8071-1F93-8BDA-0500895399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DA9CD0F-DF35-4F41-F3D4-524E6389E2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34C0B1F-AB39-4D9E-C88D-5713B73950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E7C92-5FB9-415C-8DA6-07C96EC9B4AA}" type="datetimeFigureOut">
              <a:rPr lang="ru-RU" smtClean="0"/>
              <a:t>12.06.2026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1E42BC3-52DE-009D-6D6F-CAC5082316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45C98C8-B405-9229-AB69-913E5FE1BC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F4962-65F2-4D65-8815-DCAE3FD4E3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25941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FB4DA4-AD21-9384-C659-60B07D3A8A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228F277-29EC-C99D-D1C4-0A778D27E4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E7C92-5FB9-415C-8DA6-07C96EC9B4AA}" type="datetimeFigureOut">
              <a:rPr lang="ru-RU" smtClean="0"/>
              <a:t>12.06.2026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2967EA8-D50B-5622-BFBF-219093AC8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656C8F0-98AA-6703-B203-8CAA358144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F4962-65F2-4D65-8815-DCAE3FD4E3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3744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6E14DE9-2D13-4BB8-EBED-A8EDFBB10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E7C92-5FB9-415C-8DA6-07C96EC9B4AA}" type="datetimeFigureOut">
              <a:rPr lang="ru-RU" smtClean="0"/>
              <a:t>12.06.2026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2D85745-BC29-531E-D773-F335580555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B287EF8-5729-8A5A-197A-54517EC91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F4962-65F2-4D65-8815-DCAE3FD4E3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30559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D2D07D-B111-3A82-2277-173CD379F8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EF25C53-FA1E-DFA5-822D-C07020462F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797018B-E7AD-D218-1091-12DE1F6344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D8E9BA2-E19F-4A12-CBA7-24A9E0FC4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E7C92-5FB9-415C-8DA6-07C96EC9B4AA}" type="datetimeFigureOut">
              <a:rPr lang="ru-RU" smtClean="0"/>
              <a:t>12.06.2026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C43886C-2A7F-1C13-9CD2-C3AC2CF980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603F522-523D-625B-39E1-57DC8227BD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F4962-65F2-4D65-8815-DCAE3FD4E3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87222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061DF4-7385-10FE-B6E7-9B9F8483C6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28E25170-BC7C-6C8E-5746-D393647417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1E170AA-D32E-090F-AFAF-50267379F3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7A2AF58-167B-4F98-53A0-80E5313686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E7C92-5FB9-415C-8DA6-07C96EC9B4AA}" type="datetimeFigureOut">
              <a:rPr lang="ru-RU" smtClean="0"/>
              <a:t>12.06.2026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5CD0CE1-D85D-CD04-6D54-1A5C9529E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CA9930E-362E-F374-17EE-B70F23E05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F4962-65F2-4D65-8815-DCAE3FD4E3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0448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4F263E-73CF-0395-2F69-9CF7EEB7DF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EFFB8D2-D8CC-6F60-C0BF-E7A6EFA8AB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F8E81E6-FF91-D4A8-D3F0-757D7B6D51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1AE7C92-5FB9-415C-8DA6-07C96EC9B4AA}" type="datetimeFigureOut">
              <a:rPr lang="ru-RU" smtClean="0"/>
              <a:t>12.06.2026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B9427CA-B45D-40CF-38BD-7B52D6503D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9037028-40BC-2702-6174-C1C2A84EBD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AFF4962-65F2-4D65-8815-DCAE3FD4E3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481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52CB22-F1A0-B505-B824-0D48267CBC0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Example</a:t>
            </a:r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0FFECEE-3969-F47B-E0C6-0B059197CB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776123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</Words>
  <Application>Microsoft Office PowerPoint</Application>
  <PresentationFormat>Широкоэкранный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Тема Office</vt:lpstr>
      <vt:lpstr>Example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t80312</dc:creator>
  <cp:lastModifiedBy>t80312</cp:lastModifiedBy>
  <cp:revision>1</cp:revision>
  <dcterms:created xsi:type="dcterms:W3CDTF">2026-06-12T20:45:35Z</dcterms:created>
  <dcterms:modified xsi:type="dcterms:W3CDTF">2026-06-12T20:45:43Z</dcterms:modified>
</cp:coreProperties>
</file>